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78" r:id="rId5"/>
    <p:sldId id="279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8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185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3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19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508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04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40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6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85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0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3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62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1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989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31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685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3678-DC31-4342-8B3D-DCE9935FA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PPL KELOMPOK 6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ABCEE-0B91-4C33-9BF3-B94B8F520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Fajar Widhi Arianto	 	– A11.2018.11337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Kamal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Hidayat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– A11.2018.11333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Alvian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Bagaswara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– A11.2018.13207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Satrio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Hutomo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– A11.2018.11544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Dicky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Cahya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Putra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Ramanda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– A11.2018.11283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52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CFAE-AD14-4646-8265-543050FD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01C21-066E-4DB3-B668-8C1C813FC3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34" y="2557463"/>
            <a:ext cx="478893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5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1BD5-50B4-43F2-8577-16B5F8D1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38B4B-C19A-4073-8FF3-D0A4390CB3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174" y="2557463"/>
            <a:ext cx="477965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3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C139-DF4D-43B5-A4E0-1B216664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D8B30-CBDA-4CCE-AFF1-5222BC018F9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510" y="2557463"/>
            <a:ext cx="468498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ABBB-50E3-43C3-AE58-B11EDF6E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A2152-63C7-422F-B0BF-C4F299574D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277" y="2557463"/>
            <a:ext cx="476944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9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0842-A312-4314-A186-62BC5FBB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3D1B4-3BA8-40C9-A107-30FF9F423A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415" y="2557463"/>
            <a:ext cx="4783169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86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56C1-D548-4EF2-BF8D-4F6F2CC9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123E9C-34B6-48D0-BD06-2A8CF887B39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644" y="2557463"/>
            <a:ext cx="479871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7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780-1594-4A50-B16A-289D0C4D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899201-B4DB-486A-B92A-265DFEB3FB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25" y="2557463"/>
            <a:ext cx="480355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23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890B-2D86-4B97-A0D1-F780A1C4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8F167-5DB9-4392-BE5B-F4B9005348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474" y="2557463"/>
            <a:ext cx="475905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668B-4F97-4031-B3BA-769CBE2A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ADBAF9-F266-4529-9514-DE51F1A5E2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534" y="2557463"/>
            <a:ext cx="470293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4FB5-8569-4F01-967E-7BDDE225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91248-8DEA-4D71-9B54-9587C57114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746" y="2557463"/>
            <a:ext cx="480450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689C-694D-4D9C-B594-1FC5B41F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cover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87C4B-ABE4-44A4-AFA7-7AF8C388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23" y="2557463"/>
            <a:ext cx="2410154" cy="3317875"/>
          </a:xfrm>
        </p:spPr>
      </p:pic>
    </p:spTree>
    <p:extLst>
      <p:ext uri="{BB962C8B-B14F-4D97-AF65-F5344CB8AC3E}">
        <p14:creationId xmlns:p14="http://schemas.microsoft.com/office/powerpoint/2010/main" val="387319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3971-6BD3-4092-8F54-7F8ECAF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CD5F24-4429-4E3D-B3CD-17228AF289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331" y="2557463"/>
            <a:ext cx="473133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7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5CB5-3A06-4724-AD27-8FFAD2D4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F268B2-3755-4F9D-A3B9-A9D9FA82C5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105" y="2557463"/>
            <a:ext cx="48457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2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93B7-09A3-4670-A766-7A7BE117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1AC0E7-C94B-41D6-8C32-7445D53977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231" y="2557463"/>
            <a:ext cx="478353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41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4E77-715A-4E3F-B9FE-2ABD4961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tool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4437F-9C7C-46D6-8819-81F464287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85" y="2557463"/>
            <a:ext cx="6293429" cy="3317875"/>
          </a:xfrm>
        </p:spPr>
      </p:pic>
    </p:spTree>
    <p:extLst>
      <p:ext uri="{BB962C8B-B14F-4D97-AF65-F5344CB8AC3E}">
        <p14:creationId xmlns:p14="http://schemas.microsoft.com/office/powerpoint/2010/main" val="3200185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FE9F-7D81-4E97-B129-4FBE0DD2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43" y="670061"/>
            <a:ext cx="9601196" cy="1303867"/>
          </a:xfrm>
        </p:spPr>
        <p:txBody>
          <a:bodyPr/>
          <a:lstStyle/>
          <a:p>
            <a:r>
              <a:rPr lang="en-US" dirty="0"/>
              <a:t>Wireframe Android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06D09-D7B7-4D51-AF80-7DE124709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3" y="1940119"/>
            <a:ext cx="9891513" cy="4247820"/>
          </a:xfrm>
        </p:spPr>
      </p:pic>
    </p:spTree>
    <p:extLst>
      <p:ext uri="{BB962C8B-B14F-4D97-AF65-F5344CB8AC3E}">
        <p14:creationId xmlns:p14="http://schemas.microsoft.com/office/powerpoint/2010/main" val="338830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C96A-8A12-48F1-8352-48F494E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20" y="700193"/>
            <a:ext cx="7299958" cy="160867"/>
          </a:xfrm>
        </p:spPr>
        <p:txBody>
          <a:bodyPr>
            <a:normAutofit fontScale="90000"/>
          </a:bodyPr>
          <a:lstStyle/>
          <a:p>
            <a:r>
              <a:rPr lang="en-US" dirty="0"/>
              <a:t>Wireframe Web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57F85-6001-4326-892E-7F74150E8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" y="1122351"/>
            <a:ext cx="10584180" cy="5035456"/>
          </a:xfrm>
        </p:spPr>
      </p:pic>
    </p:spTree>
    <p:extLst>
      <p:ext uri="{BB962C8B-B14F-4D97-AF65-F5344CB8AC3E}">
        <p14:creationId xmlns:p14="http://schemas.microsoft.com/office/powerpoint/2010/main" val="252054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EC6F-7D34-4253-9A59-1DDCBA6B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 statement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B5800-01C5-4F5B-AA97-B0D735E8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28" y="2469999"/>
            <a:ext cx="2303067" cy="33178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F4FCD-34C1-449F-91AC-E944509F3CE3}"/>
              </a:ext>
            </a:extLst>
          </p:cNvPr>
          <p:cNvSpPr txBox="1"/>
          <p:nvPr/>
        </p:nvSpPr>
        <p:spPr>
          <a:xfrm>
            <a:off x="4405023" y="2838616"/>
            <a:ext cx="507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scope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dilaksanakan,daftar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/</a:t>
            </a:r>
            <a:r>
              <a:rPr lang="en-US" dirty="0" err="1"/>
              <a:t>fungsionalitas</a:t>
            </a:r>
            <a:r>
              <a:rPr lang="en-US" dirty="0"/>
              <a:t> yang </a:t>
            </a:r>
            <a:r>
              <a:rPr lang="en-US" dirty="0" err="1"/>
              <a:t>disediakan,dan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663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F5E4-7F4D-4DEA-B610-D0D70F5C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F09-7BA9-4389-8C22-DEFD8F529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game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mempunyai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sifat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memacu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sifat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adrenalin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disediakan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sendiri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banyak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sekali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dimainkan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antusias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Conqueror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diperuntukkan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orang-orang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menyukai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computer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maupun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android. Ada 2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user pada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dan Game Master. 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Begitu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rasa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antusiasnya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memecah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dan Game Master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mengetahui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tingkah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laku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2017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55A-3B72-41AC-8B77-A69DCEC9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Fungsionalitas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EE75-29DA-4F26-9AE0-1DAF29E0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rtl="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diberikan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mendaftar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mengirimkan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bukti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foto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laporan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saja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pelanggan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export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format csv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7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3F53-9EFB-4C5D-85D3-F183EB0A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Lingkup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0E598-4646-4AED-A8B2-FCB61B48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rtl="0">
              <a:lnSpc>
                <a:spcPct val="115000"/>
              </a:lnSpc>
              <a:buNone/>
            </a:pP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just">
              <a:lnSpc>
                <a:spcPct val="115000"/>
              </a:lnSpc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diambil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kemudian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reward.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>
              <a:lnSpc>
                <a:spcPct val="115000"/>
              </a:lnSpc>
              <a:buNone/>
            </a:pP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Game Master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just">
              <a:lnSpc>
                <a:spcPct val="115000"/>
              </a:lnSpc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Memverifikasi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6988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CAF7-D1FE-4C8F-9644-2F1FCF4C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0FC04D-1304-4B45-92B5-47D1CE188D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952" y="2557463"/>
            <a:ext cx="479609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97C9-F12B-459D-A278-1D4E28A0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81B4E3-C2E2-4E91-8E57-32C6C51001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476" y="2557463"/>
            <a:ext cx="48370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8480-3A7C-4911-9763-E0906E66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070A2-B8E4-476B-AB17-8CE4A5803E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905" y="2557463"/>
            <a:ext cx="48281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2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134</TotalTime>
  <Words>302</Words>
  <Application>Microsoft Office PowerPoint</Application>
  <PresentationFormat>Widescreen</PresentationFormat>
  <Paragraphs>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Garamond</vt:lpstr>
      <vt:lpstr>Symbol</vt:lpstr>
      <vt:lpstr>Organic</vt:lpstr>
      <vt:lpstr>PPL KELOMPOK 6</vt:lpstr>
      <vt:lpstr>Project cover</vt:lpstr>
      <vt:lpstr>Project scope statement</vt:lpstr>
      <vt:lpstr>Latar Belakang</vt:lpstr>
      <vt:lpstr>Fungsionalitas</vt:lpstr>
      <vt:lpstr>Ruang Lingkup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Project management tool</vt:lpstr>
      <vt:lpstr>Wireframe Android</vt:lpstr>
      <vt:lpstr>Wireframe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PPL KELOMPOK 6</dc:title>
  <dc:creator>Fajar Widhi Arianto</dc:creator>
  <cp:lastModifiedBy>Kamal Hidayat</cp:lastModifiedBy>
  <cp:revision>9</cp:revision>
  <dcterms:created xsi:type="dcterms:W3CDTF">2021-04-21T05:00:35Z</dcterms:created>
  <dcterms:modified xsi:type="dcterms:W3CDTF">2021-04-22T03:05:56Z</dcterms:modified>
</cp:coreProperties>
</file>